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62" r:id="rId2"/>
    <p:sldId id="266" r:id="rId3"/>
    <p:sldId id="32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4898C"/>
    <a:srgbClr val="F7A600"/>
    <a:srgbClr val="E47A05"/>
    <a:srgbClr val="D56212"/>
    <a:srgbClr val="C84B27"/>
    <a:srgbClr val="A6C5D6"/>
    <a:srgbClr val="7AA8C0"/>
    <a:srgbClr val="4D8DA9"/>
    <a:srgbClr val="0C74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Arrow Connector 6"/>
          <p:cNvCxnSpPr>
            <a:cxnSpLocks/>
          </p:cNvCxnSpPr>
          <p:nvPr userDrawn="1"/>
        </p:nvCxnSpPr>
        <p:spPr>
          <a:xfrm>
            <a:off x="468000" y="3698674"/>
            <a:ext cx="11232000" cy="13791"/>
          </a:xfrm>
          <a:prstGeom prst="straightConnector1">
            <a:avLst/>
          </a:prstGeom>
          <a:ln w="25400">
            <a:gradFill flip="none" rotWithShape="1">
              <a:gsLst>
                <a:gs pos="46000">
                  <a:srgbClr val="D2796D"/>
                </a:gs>
                <a:gs pos="79000">
                  <a:srgbClr val="C34B45"/>
                </a:gs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  <a:tileRect/>
            </a:gra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ymbol zastępczy tekstu 25"/>
          <p:cNvSpPr>
            <a:spLocks noGrp="1"/>
          </p:cNvSpPr>
          <p:nvPr>
            <p:ph type="body" sz="quarter" idx="10" hasCustomPrompt="1"/>
          </p:nvPr>
        </p:nvSpPr>
        <p:spPr>
          <a:xfrm>
            <a:off x="468000" y="1504950"/>
            <a:ext cx="11232000" cy="1689100"/>
          </a:xfrm>
        </p:spPr>
        <p:txBody>
          <a:bodyPr lIns="0" tIns="0" rIns="0" b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4400">
                <a:latin typeface="+mj-lt"/>
              </a:defRPr>
            </a:lvl2pPr>
            <a:lvl3pPr>
              <a:defRPr sz="40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/>
              <a:t>Tytuł prezentacji (Times New Roman, 36 </a:t>
            </a:r>
            <a:r>
              <a:rPr lang="pl-PL" dirty="0" err="1"/>
              <a:t>pt</a:t>
            </a:r>
            <a:r>
              <a:rPr lang="pl-PL" dirty="0"/>
              <a:t>)</a:t>
            </a:r>
            <a:br>
              <a:rPr lang="pl-PL" dirty="0"/>
            </a:b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spc="-20" dirty="0" err="1"/>
              <a:t>Offic</a:t>
            </a:r>
            <a:r>
              <a:rPr lang="pl-PL" spc="-20" dirty="0"/>
              <a:t> </a:t>
            </a:r>
            <a:r>
              <a:rPr lang="pl-PL" spc="-5" dirty="0" err="1"/>
              <a:t>tem</a:t>
            </a:r>
            <a:r>
              <a:rPr lang="pl-PL" spc="-5" dirty="0"/>
              <a:t> </a:t>
            </a:r>
            <a:r>
              <a:rPr lang="pl-PL" spc="-10" dirty="0" err="1"/>
              <a:t>quam</a:t>
            </a:r>
            <a:r>
              <a:rPr lang="pl-PL" spc="-10" dirty="0"/>
              <a:t> </a:t>
            </a:r>
            <a:r>
              <a:rPr lang="pl-PL" spc="-5" dirty="0"/>
              <a:t>lam </a:t>
            </a:r>
            <a:r>
              <a:rPr lang="pl-PL" dirty="0" err="1"/>
              <a:t>il</a:t>
            </a:r>
            <a:r>
              <a:rPr lang="pl-PL" dirty="0"/>
              <a:t> </a:t>
            </a:r>
            <a:r>
              <a:rPr lang="pl-PL" spc="-5" dirty="0" err="1"/>
              <a:t>inihitat</a:t>
            </a:r>
            <a:r>
              <a:rPr lang="pl-PL" spc="-5" dirty="0"/>
              <a:t> </a:t>
            </a:r>
            <a:r>
              <a:rPr lang="pl-PL" spc="-10" dirty="0" err="1"/>
              <a:t>ommo-loris</a:t>
            </a:r>
            <a:r>
              <a:rPr lang="pl-PL" spc="-10" dirty="0"/>
              <a:t> </a:t>
            </a:r>
            <a:r>
              <a:rPr lang="pl-PL" spc="-5" dirty="0" err="1"/>
              <a:t>etur</a:t>
            </a:r>
            <a:r>
              <a:rPr lang="pl-PL" spc="-5" dirty="0"/>
              <a:t> </a:t>
            </a:r>
            <a:r>
              <a:rPr lang="pl-PL" spc="-20" dirty="0"/>
              <a:t>aut  </a:t>
            </a:r>
            <a:r>
              <a:rPr lang="pl-PL" dirty="0" err="1"/>
              <a:t>verum</a:t>
            </a:r>
            <a:endParaRPr lang="pl-PL" dirty="0"/>
          </a:p>
        </p:txBody>
      </p:sp>
      <p:sp>
        <p:nvSpPr>
          <p:cNvPr id="28" name="Symbol zastępczy tekstu 27"/>
          <p:cNvSpPr>
            <a:spLocks noGrp="1"/>
          </p:cNvSpPr>
          <p:nvPr>
            <p:ph type="body" sz="quarter" idx="11" hasCustomPrompt="1"/>
          </p:nvPr>
        </p:nvSpPr>
        <p:spPr>
          <a:xfrm>
            <a:off x="467999" y="4249281"/>
            <a:ext cx="8280000" cy="1122363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>
              <a:defRPr sz="3200">
                <a:solidFill>
                  <a:schemeClr val="bg1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Podtytuł prezentacji (Calibri, 24 </a:t>
            </a:r>
            <a:r>
              <a:rPr lang="pl-PL" dirty="0" err="1"/>
              <a:t>pt</a:t>
            </a:r>
            <a:r>
              <a:rPr lang="pl-PL" dirty="0"/>
              <a:t>) 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 </a:t>
            </a:r>
            <a:r>
              <a:rPr lang="pl-PL" dirty="0" err="1"/>
              <a:t>mauris</a:t>
            </a:r>
            <a:r>
              <a:rPr lang="pl-PL" dirty="0"/>
              <a:t> nunc </a:t>
            </a:r>
            <a:r>
              <a:rPr lang="pl-PL" dirty="0" err="1"/>
              <a:t>purus</a:t>
            </a:r>
            <a:r>
              <a:rPr lang="pl-PL" dirty="0"/>
              <a:t> </a:t>
            </a:r>
            <a:r>
              <a:rPr lang="pl-PL" dirty="0" err="1"/>
              <a:t>vestibulim</a:t>
            </a:r>
            <a:r>
              <a:rPr lang="pl-PL" dirty="0"/>
              <a:t> et </a:t>
            </a:r>
            <a:r>
              <a:rPr lang="pl-PL" dirty="0" err="1"/>
              <a:t>massa</a:t>
            </a:r>
            <a:r>
              <a:rPr lang="pl-PL" dirty="0"/>
              <a:t> 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 </a:t>
            </a:r>
            <a:r>
              <a:rPr lang="pl-PL" dirty="0" err="1"/>
              <a:t>mauris</a:t>
            </a:r>
            <a:r>
              <a:rPr lang="pl-PL" dirty="0"/>
              <a:t> nunc </a:t>
            </a:r>
            <a:r>
              <a:rPr lang="pl-PL" dirty="0" err="1"/>
              <a:t>purus</a:t>
            </a:r>
            <a:r>
              <a:rPr lang="pl-PL" dirty="0"/>
              <a:t> </a:t>
            </a:r>
            <a:r>
              <a:rPr lang="pl-PL" dirty="0" err="1"/>
              <a:t>vestibulim</a:t>
            </a:r>
            <a:endParaRPr lang="pl-PL" dirty="0"/>
          </a:p>
        </p:txBody>
      </p:sp>
      <p:sp>
        <p:nvSpPr>
          <p:cNvPr id="29" name="Symbol zastępczy tekstu 27"/>
          <p:cNvSpPr>
            <a:spLocks noGrp="1"/>
          </p:cNvSpPr>
          <p:nvPr>
            <p:ph type="body" sz="quarter" idx="12" hasCustomPrompt="1"/>
          </p:nvPr>
        </p:nvSpPr>
        <p:spPr>
          <a:xfrm>
            <a:off x="467999" y="5567424"/>
            <a:ext cx="8280000" cy="905743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>
              <a:defRPr sz="3200">
                <a:solidFill>
                  <a:schemeClr val="bg1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r>
              <a:rPr lang="pl-PL" dirty="0"/>
              <a:t>Imię Nazwisko</a:t>
            </a:r>
            <a:br>
              <a:rPr lang="pl-PL" dirty="0"/>
            </a:br>
            <a:r>
              <a:rPr lang="pl-PL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51268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 1 kolum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zawartości 10"/>
          <p:cNvSpPr>
            <a:spLocks noGrp="1"/>
          </p:cNvSpPr>
          <p:nvPr>
            <p:ph sz="quarter" idx="13" hasCustomPrompt="1"/>
          </p:nvPr>
        </p:nvSpPr>
        <p:spPr>
          <a:xfrm>
            <a:off x="323999" y="1458999"/>
            <a:ext cx="11520000" cy="37465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pl-PL" dirty="0"/>
              <a:t>Podtytuł/Nagłówek</a:t>
            </a:r>
          </a:p>
        </p:txBody>
      </p:sp>
      <p:cxnSp>
        <p:nvCxnSpPr>
          <p:cNvPr id="9" name="Straight Arrow Connector 6"/>
          <p:cNvCxnSpPr>
            <a:cxnSpLocks/>
          </p:cNvCxnSpPr>
          <p:nvPr userDrawn="1"/>
        </p:nvCxnSpPr>
        <p:spPr>
          <a:xfrm>
            <a:off x="323999" y="1152001"/>
            <a:ext cx="10188000" cy="0"/>
          </a:xfrm>
          <a:prstGeom prst="straightConnector1">
            <a:avLst/>
          </a:prstGeom>
          <a:ln w="25400">
            <a:gradFill flip="none" rotWithShape="1">
              <a:gsLst>
                <a:gs pos="65000">
                  <a:srgbClr val="D2796D"/>
                </a:gs>
                <a:gs pos="35000">
                  <a:srgbClr val="C34B45"/>
                </a:gs>
                <a:gs pos="100000">
                  <a:schemeClr val="bg1"/>
                </a:gs>
                <a:gs pos="0">
                  <a:schemeClr val="accent1"/>
                </a:gs>
              </a:gsLst>
              <a:lin ang="0" scaled="1"/>
              <a:tileRect/>
            </a:gra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ymbol zastępczy tekstu 11"/>
          <p:cNvSpPr>
            <a:spLocks noGrp="1"/>
          </p:cNvSpPr>
          <p:nvPr>
            <p:ph type="body" sz="quarter" idx="14" hasCustomPrompt="1"/>
          </p:nvPr>
        </p:nvSpPr>
        <p:spPr>
          <a:xfrm>
            <a:off x="323999" y="324914"/>
            <a:ext cx="9864000" cy="82708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pl-PL" dirty="0"/>
              <a:t>Tytuł prezentacji (Times New Roman, 24 </a:t>
            </a:r>
            <a:r>
              <a:rPr lang="pl-PL" dirty="0" err="1"/>
              <a:t>pt</a:t>
            </a:r>
            <a:r>
              <a:rPr lang="pl-PL" dirty="0"/>
              <a:t>), 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office</a:t>
            </a:r>
            <a:r>
              <a:rPr lang="pl-PL" dirty="0"/>
              <a:t> </a:t>
            </a:r>
            <a:r>
              <a:rPr lang="pl-PL" dirty="0" err="1"/>
              <a:t>quam</a:t>
            </a:r>
            <a:r>
              <a:rPr lang="pl-PL" spc="-5" dirty="0">
                <a:cs typeface="Calibri" panose="020F0502020204030204" pitchFamily="34" charset="0"/>
              </a:rPr>
              <a:t> lam </a:t>
            </a:r>
            <a:r>
              <a:rPr lang="pl-PL" dirty="0" err="1">
                <a:cs typeface="Calibri" panose="020F0502020204030204" pitchFamily="34" charset="0"/>
              </a:rPr>
              <a:t>il</a:t>
            </a:r>
            <a:r>
              <a:rPr lang="pl-PL" dirty="0">
                <a:cs typeface="Calibri" panose="020F0502020204030204" pitchFamily="34" charset="0"/>
              </a:rPr>
              <a:t> </a:t>
            </a:r>
            <a:r>
              <a:rPr lang="pl-PL" spc="-5" dirty="0" err="1">
                <a:cs typeface="Calibri" panose="020F0502020204030204" pitchFamily="34" charset="0"/>
              </a:rPr>
              <a:t>inihitat</a:t>
            </a:r>
            <a:r>
              <a:rPr lang="pl-PL" spc="-5" dirty="0">
                <a:cs typeface="Calibri" panose="020F0502020204030204" pitchFamily="34" charset="0"/>
              </a:rPr>
              <a:t> </a:t>
            </a:r>
            <a:r>
              <a:rPr lang="pl-PL" spc="-10" dirty="0" err="1">
                <a:cs typeface="Calibri" panose="020F0502020204030204" pitchFamily="34" charset="0"/>
              </a:rPr>
              <a:t>ommoloris</a:t>
            </a:r>
            <a:r>
              <a:rPr lang="pl-PL" spc="-10" dirty="0">
                <a:cs typeface="Calibri" panose="020F0502020204030204" pitchFamily="34" charset="0"/>
              </a:rPr>
              <a:t> </a:t>
            </a:r>
            <a:r>
              <a:rPr lang="pl-PL" spc="-5" dirty="0" err="1">
                <a:cs typeface="Calibri" panose="020F0502020204030204" pitchFamily="34" charset="0"/>
              </a:rPr>
              <a:t>etur</a:t>
            </a:r>
            <a:r>
              <a:rPr lang="pl-PL" spc="-5" dirty="0">
                <a:cs typeface="Calibri" panose="020F0502020204030204" pitchFamily="34" charset="0"/>
              </a:rPr>
              <a:t> </a:t>
            </a:r>
            <a:r>
              <a:rPr lang="pl-PL" spc="-20" dirty="0">
                <a:cs typeface="Calibri" panose="020F0502020204030204" pitchFamily="34" charset="0"/>
              </a:rPr>
              <a:t>aut  </a:t>
            </a:r>
            <a:r>
              <a:rPr lang="pl-PL" dirty="0" err="1">
                <a:cs typeface="Calibri" panose="020F0502020204030204" pitchFamily="34" charset="0"/>
              </a:rPr>
              <a:t>verum</a:t>
            </a:r>
            <a:r>
              <a:rPr lang="pl-PL" dirty="0">
                <a:cs typeface="Calibri" panose="020F0502020204030204" pitchFamily="34" charset="0"/>
              </a:rPr>
              <a:t> </a:t>
            </a:r>
            <a:r>
              <a:rPr lang="pl-PL" spc="-10" dirty="0" err="1">
                <a:cs typeface="Calibri" panose="020F0502020204030204" pitchFamily="34" charset="0"/>
              </a:rPr>
              <a:t>dolupta</a:t>
            </a:r>
            <a:r>
              <a:rPr lang="pl-PL" spc="-10" dirty="0">
                <a:cs typeface="Calibri" panose="020F0502020204030204" pitchFamily="34" charset="0"/>
              </a:rPr>
              <a:t> </a:t>
            </a:r>
            <a:r>
              <a:rPr lang="pl-PL" spc="-5" dirty="0" err="1">
                <a:cs typeface="Calibri" panose="020F0502020204030204" pitchFamily="34" charset="0"/>
              </a:rPr>
              <a:t>tecest</a:t>
            </a:r>
            <a:endParaRPr lang="pl-PL" dirty="0"/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15" hasCustomPrompt="1"/>
          </p:nvPr>
        </p:nvSpPr>
        <p:spPr>
          <a:xfrm>
            <a:off x="324000" y="1855373"/>
            <a:ext cx="11520000" cy="3997325"/>
          </a:xfrm>
        </p:spPr>
        <p:txBody>
          <a:bodyPr lIns="0" tIns="0" rIns="0" bIns="0"/>
          <a:lstStyle>
            <a:lvl1pPr marL="0" indent="0" defTabSz="357188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50000"/>
              <a:buFont typeface="Times New Roman" panose="02020603050405020304" pitchFamily="18" charset="0"/>
              <a:buNone/>
              <a:defRPr sz="1800" b="0"/>
            </a:lvl1pPr>
            <a:lvl2pPr marL="288000" marR="0" indent="-228600" algn="l" defTabSz="538163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imes New Roman" panose="02020603050405020304" pitchFamily="18" charset="0"/>
              <a:buChar char="̴"/>
              <a:tabLst/>
              <a:defRPr sz="1800"/>
            </a:lvl2pPr>
            <a:lvl3pPr marL="504000">
              <a:defRPr sz="1600"/>
            </a:lvl3pPr>
            <a:lvl4pPr marL="792000" indent="-228600">
              <a:buFont typeface="Times New Roman" panose="02020603050405020304" pitchFamily="18" charset="0"/>
              <a:buChar char="̵"/>
              <a:defRPr sz="1400"/>
            </a:lvl4pPr>
          </a:lstStyle>
          <a:p>
            <a:pPr lvl="0"/>
            <a:r>
              <a:rPr lang="pl-PL" dirty="0"/>
              <a:t>Kliknij, aby dodać tekst slajdu (Calibri 18 </a:t>
            </a:r>
            <a:r>
              <a:rPr lang="pl-PL" dirty="0" err="1"/>
              <a:t>pt</a:t>
            </a:r>
            <a:r>
              <a:rPr lang="pl-PL" dirty="0"/>
              <a:t>) </a:t>
            </a:r>
          </a:p>
          <a:p>
            <a:pPr lvl="1"/>
            <a:r>
              <a:rPr lang="pl-PL" dirty="0"/>
              <a:t>Pierwszy poziom wypunktowania</a:t>
            </a:r>
          </a:p>
          <a:p>
            <a:pPr lvl="2"/>
            <a:r>
              <a:rPr lang="pl-PL" dirty="0"/>
              <a:t>Drugi poziom</a:t>
            </a:r>
          </a:p>
          <a:p>
            <a:pPr lvl="3"/>
            <a:r>
              <a:rPr lang="pl-PL" dirty="0"/>
              <a:t>Trzeci poziom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9144000" y="6213600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EC0B16D-D7FB-4722-A93E-B27BAD17AAF8}" type="slidenum">
              <a:rPr lang="pl-PL" sz="1600" smtClean="0">
                <a:solidFill>
                  <a:schemeClr val="tx2"/>
                </a:solidFill>
                <a:latin typeface="+mj-lt"/>
              </a:rPr>
              <a:pPr algn="r"/>
              <a:t>‹#›</a:t>
            </a:fld>
            <a:endParaRPr lang="pl-PL" sz="12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910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9144000" y="6213601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EC0B16D-D7FB-4722-A93E-B27BAD17AAF8}" type="slidenum">
              <a:rPr lang="pl-PL" sz="1600" smtClean="0">
                <a:solidFill>
                  <a:schemeClr val="tx2"/>
                </a:solidFill>
                <a:latin typeface="+mj-lt"/>
              </a:rPr>
              <a:pPr algn="r"/>
              <a:t>‹#›</a:t>
            </a:fld>
            <a:endParaRPr lang="pl-PL" sz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" name="Symbol zastępczy tekstu 11"/>
          <p:cNvSpPr>
            <a:spLocks noGrp="1"/>
          </p:cNvSpPr>
          <p:nvPr>
            <p:ph type="body" sz="quarter" idx="14" hasCustomPrompt="1"/>
          </p:nvPr>
        </p:nvSpPr>
        <p:spPr>
          <a:xfrm>
            <a:off x="324000" y="324914"/>
            <a:ext cx="9864000" cy="82708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pl-PL" dirty="0"/>
              <a:t>Tytuł sekcji (Times New Roman, 24 </a:t>
            </a:r>
            <a:r>
              <a:rPr lang="pl-PL" dirty="0" err="1"/>
              <a:t>pt</a:t>
            </a:r>
            <a:r>
              <a:rPr lang="pl-PL" dirty="0"/>
              <a:t>)</a:t>
            </a:r>
          </a:p>
        </p:txBody>
      </p:sp>
      <p:sp>
        <p:nvSpPr>
          <p:cNvPr id="11" name="Symbol zastępczy obrazu 2">
            <a:extLst>
              <a:ext uri="{FF2B5EF4-FFF2-40B4-BE49-F238E27FC236}">
                <a16:creationId xmlns:a16="http://schemas.microsoft.com/office/drawing/2014/main" id="{DCEF83E4-8D03-4B5B-B10E-D3CD1301779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4000" y="1522921"/>
            <a:ext cx="3420000" cy="404299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pl-PL" dirty="0"/>
          </a:p>
        </p:txBody>
      </p:sp>
      <p:sp>
        <p:nvSpPr>
          <p:cNvPr id="12" name="Symbol zastępczy tekstu 2">
            <a:extLst>
              <a:ext uri="{FF2B5EF4-FFF2-40B4-BE49-F238E27FC236}">
                <a16:creationId xmlns:a16="http://schemas.microsoft.com/office/drawing/2014/main" id="{C23DF372-F539-46A0-9140-8CECEA919C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08704" y="1522922"/>
            <a:ext cx="7735296" cy="333311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dirty="0">
                <a:solidFill>
                  <a:schemeClr val="tx2"/>
                </a:solidFill>
              </a:rPr>
              <a:t>Imię Nazwisko</a:t>
            </a:r>
          </a:p>
        </p:txBody>
      </p:sp>
      <p:sp>
        <p:nvSpPr>
          <p:cNvPr id="14" name="Symbol zastępczy tekstu 2">
            <a:extLst>
              <a:ext uri="{FF2B5EF4-FFF2-40B4-BE49-F238E27FC236}">
                <a16:creationId xmlns:a16="http://schemas.microsoft.com/office/drawing/2014/main" id="{930A5F8C-4523-44B2-BB5D-607C75893D6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08704" y="1886172"/>
            <a:ext cx="7735296" cy="327190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latin typeface="+mn-lt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pc="-10" dirty="0">
                <a:solidFill>
                  <a:srgbClr val="626769"/>
                </a:solidFill>
              </a:rPr>
              <a:t>Stanowisko</a:t>
            </a:r>
          </a:p>
        </p:txBody>
      </p:sp>
      <p:sp>
        <p:nvSpPr>
          <p:cNvPr id="16" name="Symbol zastępczy tekstu 2">
            <a:extLst>
              <a:ext uri="{FF2B5EF4-FFF2-40B4-BE49-F238E27FC236}">
                <a16:creationId xmlns:a16="http://schemas.microsoft.com/office/drawing/2014/main" id="{8B7AFCBE-5B80-4899-887D-F1C23D7B34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08704" y="2359153"/>
            <a:ext cx="7735296" cy="3206760"/>
          </a:xfr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spc="-5" dirty="0" err="1"/>
              <a:t>Xerum</a:t>
            </a:r>
            <a:r>
              <a:rPr lang="pl-PL" spc="-5" dirty="0"/>
              <a:t> </a:t>
            </a:r>
            <a:r>
              <a:rPr lang="pl-PL" spc="-5" dirty="0" err="1"/>
              <a:t>sitaquasit</a:t>
            </a:r>
            <a:r>
              <a:rPr lang="pl-PL" spc="-5" dirty="0"/>
              <a:t>, </a:t>
            </a:r>
            <a:r>
              <a:rPr lang="pl-PL" spc="-10" dirty="0"/>
              <a:t>con </a:t>
            </a:r>
            <a:r>
              <a:rPr lang="pl-PL" spc="-10" dirty="0" err="1"/>
              <a:t>eumquam</a:t>
            </a:r>
            <a:r>
              <a:rPr lang="pl-PL" spc="-10" dirty="0"/>
              <a:t> </a:t>
            </a:r>
            <a:r>
              <a:rPr lang="pl-PL" spc="-10" dirty="0" err="1"/>
              <a:t>restibusti</a:t>
            </a:r>
            <a:r>
              <a:rPr lang="pl-PL" spc="-10" dirty="0"/>
              <a:t> </a:t>
            </a:r>
            <a:r>
              <a:rPr lang="pl-PL" spc="-5" dirty="0" err="1"/>
              <a:t>tem</a:t>
            </a:r>
            <a:r>
              <a:rPr lang="pl-PL" spc="-5" dirty="0"/>
              <a:t> </a:t>
            </a:r>
            <a:r>
              <a:rPr lang="pl-PL" spc="-5" dirty="0" err="1"/>
              <a:t>hari</a:t>
            </a:r>
            <a:r>
              <a:rPr lang="pl-PL" spc="-5" dirty="0"/>
              <a:t> </a:t>
            </a:r>
            <a:r>
              <a:rPr lang="pl-PL" spc="-20" dirty="0" err="1"/>
              <a:t>debitatur</a:t>
            </a:r>
            <a:r>
              <a:rPr lang="pl-PL" spc="-20" dirty="0"/>
              <a:t>,  </a:t>
            </a:r>
            <a:r>
              <a:rPr lang="pl-PL" spc="-5" dirty="0" err="1"/>
              <a:t>odit</a:t>
            </a:r>
            <a:r>
              <a:rPr lang="pl-PL" spc="-5" dirty="0"/>
              <a:t> </a:t>
            </a:r>
            <a:r>
              <a:rPr lang="pl-PL" spc="-5" dirty="0" err="1"/>
              <a:t>magnam</a:t>
            </a:r>
            <a:r>
              <a:rPr lang="pl-PL" spc="-5" dirty="0"/>
              <a:t> </a:t>
            </a:r>
            <a:r>
              <a:rPr lang="pl-PL" dirty="0" err="1"/>
              <a:t>faccus</a:t>
            </a:r>
            <a:r>
              <a:rPr lang="pl-PL" dirty="0"/>
              <a:t> </a:t>
            </a:r>
            <a:r>
              <a:rPr lang="pl-PL" spc="-5" dirty="0"/>
              <a:t>pora </a:t>
            </a:r>
            <a:r>
              <a:rPr lang="pl-PL" spc="-5" dirty="0" err="1"/>
              <a:t>asperup</a:t>
            </a:r>
            <a:r>
              <a:rPr lang="pl-PL" spc="-5" dirty="0"/>
              <a:t> </a:t>
            </a:r>
            <a:r>
              <a:rPr lang="pl-PL" spc="-5" dirty="0" err="1"/>
              <a:t>isquaep</a:t>
            </a:r>
            <a:r>
              <a:rPr lang="pl-PL" spc="-5" dirty="0"/>
              <a:t> </a:t>
            </a:r>
            <a:r>
              <a:rPr lang="pl-PL" spc="-5" dirty="0" err="1"/>
              <a:t>udandis</a:t>
            </a:r>
            <a:r>
              <a:rPr lang="pl-PL" spc="-5" dirty="0"/>
              <a:t> </a:t>
            </a:r>
            <a:r>
              <a:rPr lang="pl-PL" spc="-5" dirty="0" err="1"/>
              <a:t>is</a:t>
            </a:r>
            <a:r>
              <a:rPr lang="pl-PL" spc="-5" dirty="0"/>
              <a:t> </a:t>
            </a:r>
            <a:r>
              <a:rPr lang="pl-PL" spc="-10" dirty="0" err="1"/>
              <a:t>dus</a:t>
            </a:r>
            <a:r>
              <a:rPr lang="pl-PL" spc="-10" dirty="0"/>
              <a:t> </a:t>
            </a:r>
            <a:r>
              <a:rPr lang="pl-PL" dirty="0" err="1"/>
              <a:t>il</a:t>
            </a:r>
            <a:r>
              <a:rPr lang="pl-PL" dirty="0"/>
              <a:t> </a:t>
            </a:r>
            <a:r>
              <a:rPr lang="pl-PL" spc="-10" dirty="0" err="1"/>
              <a:t>ium</a:t>
            </a:r>
            <a:r>
              <a:rPr lang="pl-PL" spc="-10" dirty="0"/>
              <a:t>  </a:t>
            </a:r>
            <a:r>
              <a:rPr lang="pl-PL" dirty="0" err="1"/>
              <a:t>facearum</a:t>
            </a:r>
            <a:r>
              <a:rPr lang="pl-PL" dirty="0"/>
              <a:t>, </a:t>
            </a:r>
            <a:r>
              <a:rPr lang="pl-PL" spc="5" dirty="0"/>
              <a:t>od </a:t>
            </a:r>
            <a:r>
              <a:rPr lang="pl-PL" spc="-10" dirty="0" err="1"/>
              <a:t>ut</a:t>
            </a:r>
            <a:r>
              <a:rPr lang="pl-PL" spc="-10" dirty="0"/>
              <a:t> </a:t>
            </a:r>
            <a:r>
              <a:rPr lang="pl-PL" spc="-5" dirty="0"/>
              <a:t>ma </a:t>
            </a:r>
            <a:r>
              <a:rPr lang="pl-PL" spc="-10" dirty="0"/>
              <a:t>sit </a:t>
            </a:r>
            <a:r>
              <a:rPr lang="pl-PL" spc="-5" dirty="0" err="1"/>
              <a:t>hilit</a:t>
            </a:r>
            <a:r>
              <a:rPr lang="pl-PL" spc="-5" dirty="0"/>
              <a:t> </a:t>
            </a:r>
            <a:r>
              <a:rPr lang="pl-PL" spc="-10" dirty="0" err="1"/>
              <a:t>eatum</a:t>
            </a:r>
            <a:r>
              <a:rPr lang="pl-PL" spc="-10" dirty="0"/>
              <a:t> </a:t>
            </a:r>
            <a:r>
              <a:rPr lang="pl-PL" dirty="0"/>
              <a:t>et </a:t>
            </a:r>
            <a:r>
              <a:rPr lang="pl-PL" spc="-15" dirty="0" err="1"/>
              <a:t>voluptatur</a:t>
            </a:r>
            <a:r>
              <a:rPr lang="pl-PL" spc="-15" dirty="0"/>
              <a:t> </a:t>
            </a:r>
            <a:r>
              <a:rPr lang="pl-PL" spc="-5" dirty="0" err="1"/>
              <a:t>acessitatia</a:t>
            </a:r>
            <a:r>
              <a:rPr lang="pl-PL" spc="-5" dirty="0"/>
              <a:t> </a:t>
            </a:r>
            <a:r>
              <a:rPr lang="pl-PL" dirty="0"/>
              <a:t>do-  </a:t>
            </a:r>
            <a:r>
              <a:rPr lang="pl-PL" spc="-10" dirty="0" err="1"/>
              <a:t>eumquamuscia</a:t>
            </a:r>
            <a:r>
              <a:rPr lang="pl-PL" spc="-10" dirty="0"/>
              <a:t> </a:t>
            </a:r>
            <a:r>
              <a:rPr lang="pl-PL" spc="-10" dirty="0" err="1"/>
              <a:t>quam</a:t>
            </a:r>
            <a:r>
              <a:rPr lang="pl-PL" spc="-10" dirty="0"/>
              <a:t> </a:t>
            </a:r>
            <a:r>
              <a:rPr lang="pl-PL" spc="-10" dirty="0" err="1"/>
              <a:t>repratio</a:t>
            </a:r>
            <a:r>
              <a:rPr lang="pl-PL" spc="-10" dirty="0"/>
              <a:t> </a:t>
            </a:r>
            <a:r>
              <a:rPr lang="pl-PL" spc="-10" dirty="0" err="1"/>
              <a:t>dolor</a:t>
            </a:r>
            <a:r>
              <a:rPr lang="pl-PL" spc="-10" dirty="0"/>
              <a:t> re </a:t>
            </a:r>
            <a:r>
              <a:rPr lang="pl-PL" spc="-5" dirty="0" err="1"/>
              <a:t>vendis</a:t>
            </a:r>
            <a:r>
              <a:rPr lang="pl-PL" spc="-5" dirty="0"/>
              <a:t> </a:t>
            </a:r>
            <a:r>
              <a:rPr lang="pl-PL" spc="-10" dirty="0" err="1"/>
              <a:t>utemolo</a:t>
            </a:r>
            <a:r>
              <a:rPr lang="pl-PL" spc="-10" dirty="0"/>
              <a:t> </a:t>
            </a:r>
            <a:r>
              <a:rPr lang="pl-PL" spc="-10" dirty="0" err="1"/>
              <a:t>riatque</a:t>
            </a:r>
            <a:r>
              <a:rPr lang="pl-PL" spc="-10" dirty="0"/>
              <a:t>  </a:t>
            </a:r>
            <a:r>
              <a:rPr lang="pl-PL" spc="-10" dirty="0" err="1"/>
              <a:t>volor</a:t>
            </a:r>
            <a:r>
              <a:rPr lang="pl-PL" spc="-10" dirty="0"/>
              <a:t> </a:t>
            </a:r>
            <a:r>
              <a:rPr lang="pl-PL" spc="-10" dirty="0" err="1"/>
              <a:t>sunt</a:t>
            </a:r>
            <a:r>
              <a:rPr lang="pl-PL" spc="-10" dirty="0"/>
              <a:t>, </a:t>
            </a:r>
            <a:r>
              <a:rPr lang="pl-PL" spc="-5" dirty="0" err="1"/>
              <a:t>odipsam</a:t>
            </a:r>
            <a:r>
              <a:rPr lang="pl-PL" spc="-5" dirty="0"/>
              <a:t> sum </a:t>
            </a:r>
            <a:r>
              <a:rPr lang="pl-PL" spc="-5" dirty="0" err="1"/>
              <a:t>inctet</a:t>
            </a:r>
            <a:r>
              <a:rPr lang="pl-PL" spc="-5" dirty="0"/>
              <a:t> </a:t>
            </a:r>
            <a:r>
              <a:rPr lang="pl-PL" dirty="0" err="1"/>
              <a:t>hicia</a:t>
            </a:r>
            <a:r>
              <a:rPr lang="pl-PL" dirty="0"/>
              <a:t> </a:t>
            </a:r>
            <a:r>
              <a:rPr lang="pl-PL" spc="-5" dirty="0" err="1"/>
              <a:t>plibusaest</a:t>
            </a:r>
            <a:r>
              <a:rPr lang="pl-PL" spc="-5" dirty="0"/>
              <a:t>, qui </a:t>
            </a:r>
            <a:r>
              <a:rPr lang="pl-PL" spc="-10" dirty="0" err="1"/>
              <a:t>dolorernat</a:t>
            </a:r>
            <a:r>
              <a:rPr lang="pl-PL" spc="-10" dirty="0"/>
              <a:t>  </a:t>
            </a:r>
            <a:r>
              <a:rPr lang="pl-PL" spc="-10" dirty="0" err="1"/>
              <a:t>ut</a:t>
            </a:r>
            <a:r>
              <a:rPr lang="pl-PL" spc="-10" dirty="0"/>
              <a:t> </a:t>
            </a:r>
            <a:r>
              <a:rPr lang="pl-PL" dirty="0"/>
              <a:t>et </a:t>
            </a:r>
            <a:r>
              <a:rPr lang="pl-PL" dirty="0" err="1"/>
              <a:t>esequi</a:t>
            </a:r>
            <a:r>
              <a:rPr lang="pl-PL" dirty="0"/>
              <a:t> </a:t>
            </a:r>
            <a:r>
              <a:rPr lang="pl-PL" spc="-20" dirty="0"/>
              <a:t>aut</a:t>
            </a:r>
            <a:r>
              <a:rPr lang="pl-PL" spc="-65" dirty="0"/>
              <a:t> </a:t>
            </a:r>
            <a:r>
              <a:rPr lang="pl-PL" spc="-10" dirty="0" err="1"/>
              <a:t>eat</a:t>
            </a:r>
            <a:r>
              <a:rPr lang="pl-PL" spc="-10" dirty="0"/>
              <a:t> </a:t>
            </a:r>
            <a:r>
              <a:rPr lang="pl-PL" spc="-5" dirty="0"/>
              <a:t>, </a:t>
            </a:r>
            <a:r>
              <a:rPr lang="pl-PL" spc="-10" dirty="0"/>
              <a:t>con </a:t>
            </a:r>
            <a:r>
              <a:rPr lang="pl-PL" spc="-10" dirty="0" err="1"/>
              <a:t>eumquam</a:t>
            </a:r>
            <a:r>
              <a:rPr lang="pl-PL" spc="-10" dirty="0"/>
              <a:t> </a:t>
            </a:r>
            <a:r>
              <a:rPr lang="pl-PL" spc="-10" dirty="0" err="1"/>
              <a:t>restibusti</a:t>
            </a:r>
            <a:r>
              <a:rPr lang="pl-PL" spc="-10" dirty="0"/>
              <a:t> </a:t>
            </a:r>
            <a:r>
              <a:rPr lang="pl-PL" spc="-5" dirty="0" err="1"/>
              <a:t>tem</a:t>
            </a:r>
            <a:r>
              <a:rPr lang="pl-PL" spc="-5" dirty="0"/>
              <a:t> </a:t>
            </a:r>
            <a:r>
              <a:rPr lang="pl-PL" spc="-5" dirty="0" err="1"/>
              <a:t>hari</a:t>
            </a:r>
            <a:r>
              <a:rPr lang="pl-PL" spc="-5" dirty="0"/>
              <a:t> </a:t>
            </a:r>
            <a:r>
              <a:rPr lang="pl-PL" spc="-20" dirty="0" err="1"/>
              <a:t>debitatur</a:t>
            </a:r>
            <a:r>
              <a:rPr lang="pl-PL" spc="-20" dirty="0"/>
              <a:t>,  </a:t>
            </a:r>
            <a:r>
              <a:rPr lang="pl-PL" spc="-5" dirty="0" err="1"/>
              <a:t>odit</a:t>
            </a:r>
            <a:r>
              <a:rPr lang="pl-PL" spc="-5" dirty="0"/>
              <a:t> </a:t>
            </a:r>
            <a:r>
              <a:rPr lang="pl-PL" spc="-5" dirty="0" err="1"/>
              <a:t>magnam</a:t>
            </a:r>
            <a:r>
              <a:rPr lang="pl-PL" spc="-5" dirty="0"/>
              <a:t> </a:t>
            </a:r>
            <a:r>
              <a:rPr lang="pl-PL" dirty="0" err="1"/>
              <a:t>faccus</a:t>
            </a:r>
            <a:r>
              <a:rPr lang="pl-PL" dirty="0"/>
              <a:t> </a:t>
            </a:r>
            <a:r>
              <a:rPr lang="pl-PL" spc="-5" dirty="0"/>
              <a:t>pora </a:t>
            </a:r>
            <a:r>
              <a:rPr lang="pl-PL" spc="-5" dirty="0" err="1"/>
              <a:t>asperup</a:t>
            </a:r>
            <a:r>
              <a:rPr lang="pl-PL" spc="-5" dirty="0"/>
              <a:t> </a:t>
            </a:r>
            <a:r>
              <a:rPr lang="pl-PL" spc="-5" dirty="0" err="1"/>
              <a:t>isquaep</a:t>
            </a:r>
            <a:r>
              <a:rPr lang="pl-PL" spc="-5" dirty="0"/>
              <a:t> </a:t>
            </a:r>
            <a:r>
              <a:rPr lang="pl-PL" spc="-5" dirty="0" err="1"/>
              <a:t>udandis</a:t>
            </a:r>
            <a:r>
              <a:rPr lang="pl-PL" spc="-5" dirty="0"/>
              <a:t> </a:t>
            </a:r>
            <a:r>
              <a:rPr lang="pl-PL" spc="-5" dirty="0" err="1"/>
              <a:t>is</a:t>
            </a:r>
            <a:r>
              <a:rPr lang="pl-PL" spc="-5" dirty="0"/>
              <a:t> </a:t>
            </a:r>
            <a:r>
              <a:rPr lang="pl-PL" spc="-10" dirty="0" err="1"/>
              <a:t>dus</a:t>
            </a:r>
            <a:r>
              <a:rPr lang="pl-PL" spc="-10" dirty="0"/>
              <a:t> </a:t>
            </a:r>
            <a:r>
              <a:rPr lang="pl-PL" dirty="0" err="1"/>
              <a:t>il</a:t>
            </a:r>
            <a:r>
              <a:rPr lang="pl-PL" dirty="0"/>
              <a:t> </a:t>
            </a:r>
            <a:r>
              <a:rPr lang="pl-PL" spc="-10" dirty="0" err="1"/>
              <a:t>ium</a:t>
            </a:r>
            <a:r>
              <a:rPr lang="pl-PL" spc="-10" dirty="0"/>
              <a:t>  </a:t>
            </a:r>
            <a:r>
              <a:rPr lang="pl-PL" dirty="0" err="1"/>
              <a:t>facearum</a:t>
            </a:r>
            <a:r>
              <a:rPr lang="pl-PL" dirty="0"/>
              <a:t>, </a:t>
            </a:r>
            <a:r>
              <a:rPr lang="pl-PL" spc="5" dirty="0"/>
              <a:t>od </a:t>
            </a:r>
            <a:r>
              <a:rPr lang="pl-PL" spc="-10" dirty="0" err="1"/>
              <a:t>ut</a:t>
            </a:r>
            <a:r>
              <a:rPr lang="pl-PL" spc="-10" dirty="0"/>
              <a:t> </a:t>
            </a:r>
            <a:r>
              <a:rPr lang="pl-PL" spc="-5" dirty="0"/>
              <a:t>ma </a:t>
            </a:r>
            <a:r>
              <a:rPr lang="pl-PL" spc="-10" dirty="0"/>
              <a:t>sit </a:t>
            </a:r>
            <a:r>
              <a:rPr lang="pl-PL" spc="-5" dirty="0" err="1"/>
              <a:t>hilit</a:t>
            </a:r>
            <a:r>
              <a:rPr lang="pl-PL" spc="-5" dirty="0"/>
              <a:t> </a:t>
            </a:r>
            <a:r>
              <a:rPr lang="pl-PL" spc="-10" dirty="0" err="1"/>
              <a:t>eatum</a:t>
            </a:r>
            <a:r>
              <a:rPr lang="pl-PL" spc="-10" dirty="0"/>
              <a:t> </a:t>
            </a:r>
            <a:r>
              <a:rPr lang="pl-PL" dirty="0"/>
              <a:t>et </a:t>
            </a:r>
            <a:r>
              <a:rPr lang="pl-PL" spc="-15" dirty="0" err="1"/>
              <a:t>voluptatur</a:t>
            </a:r>
            <a:r>
              <a:rPr lang="pl-PL" spc="-15" dirty="0"/>
              <a:t> </a:t>
            </a:r>
            <a:r>
              <a:rPr lang="pl-PL" spc="-5" dirty="0" err="1"/>
              <a:t>acessitatia</a:t>
            </a:r>
            <a:r>
              <a:rPr lang="pl-PL" spc="-5" dirty="0"/>
              <a:t> </a:t>
            </a:r>
            <a:r>
              <a:rPr lang="pl-PL" dirty="0"/>
              <a:t>do-  </a:t>
            </a:r>
            <a:r>
              <a:rPr lang="pl-PL" spc="-10" dirty="0" err="1"/>
              <a:t>eumquamuscia</a:t>
            </a:r>
            <a:r>
              <a:rPr lang="pl-PL" spc="-10" dirty="0"/>
              <a:t> </a:t>
            </a:r>
            <a:r>
              <a:rPr lang="pl-PL" spc="-10" dirty="0" err="1"/>
              <a:t>quam</a:t>
            </a:r>
            <a:r>
              <a:rPr lang="pl-PL" spc="-10" dirty="0"/>
              <a:t> </a:t>
            </a:r>
            <a:r>
              <a:rPr lang="pl-PL" spc="-10" dirty="0" err="1"/>
              <a:t>repratio</a:t>
            </a:r>
            <a:r>
              <a:rPr lang="pl-PL" spc="-10" dirty="0"/>
              <a:t> </a:t>
            </a:r>
            <a:r>
              <a:rPr lang="pl-PL" spc="-10" dirty="0" err="1"/>
              <a:t>dolor</a:t>
            </a:r>
            <a:r>
              <a:rPr lang="pl-PL" spc="-10" dirty="0"/>
              <a:t> re </a:t>
            </a:r>
            <a:r>
              <a:rPr lang="pl-PL" spc="-5" dirty="0" err="1"/>
              <a:t>vendis</a:t>
            </a:r>
            <a:r>
              <a:rPr lang="pl-PL" spc="-5" dirty="0"/>
              <a:t> </a:t>
            </a:r>
            <a:r>
              <a:rPr lang="pl-PL" spc="-10" dirty="0" err="1"/>
              <a:t>utemolo</a:t>
            </a:r>
            <a:r>
              <a:rPr lang="pl-PL" spc="-10" dirty="0"/>
              <a:t> </a:t>
            </a:r>
            <a:r>
              <a:rPr lang="pl-PL" spc="-10" dirty="0" err="1"/>
              <a:t>riatque</a:t>
            </a:r>
            <a:r>
              <a:rPr lang="pl-PL" spc="-10" dirty="0"/>
              <a:t>  </a:t>
            </a:r>
            <a:r>
              <a:rPr lang="pl-PL" spc="-10" dirty="0" err="1"/>
              <a:t>volor</a:t>
            </a:r>
            <a:r>
              <a:rPr lang="pl-PL" spc="-10" dirty="0"/>
              <a:t> </a:t>
            </a:r>
            <a:r>
              <a:rPr lang="pl-PL" spc="-10" dirty="0" err="1"/>
              <a:t>sunt</a:t>
            </a:r>
            <a:r>
              <a:rPr lang="pl-PL" spc="-10" dirty="0"/>
              <a:t>, </a:t>
            </a:r>
            <a:r>
              <a:rPr lang="pl-PL" spc="-5" dirty="0" err="1"/>
              <a:t>odipsam</a:t>
            </a:r>
            <a:r>
              <a:rPr lang="pl-PL" spc="-5" dirty="0"/>
              <a:t> sum </a:t>
            </a:r>
            <a:r>
              <a:rPr lang="pl-PL" spc="-5" dirty="0" err="1"/>
              <a:t>inctet</a:t>
            </a:r>
            <a:r>
              <a:rPr lang="pl-PL" spc="-5" dirty="0"/>
              <a:t> </a:t>
            </a:r>
            <a:r>
              <a:rPr lang="pl-PL" dirty="0" err="1"/>
              <a:t>hicia</a:t>
            </a:r>
            <a:r>
              <a:rPr lang="pl-PL" dirty="0"/>
              <a:t> </a:t>
            </a:r>
            <a:r>
              <a:rPr lang="pl-PL" spc="-5" dirty="0" err="1"/>
              <a:t>plibusaest</a:t>
            </a:r>
            <a:r>
              <a:rPr lang="pl-PL" spc="-5" dirty="0"/>
              <a:t>, qui </a:t>
            </a:r>
            <a:r>
              <a:rPr lang="pl-PL" spc="-10" dirty="0" err="1"/>
              <a:t>dolorernat</a:t>
            </a:r>
            <a:r>
              <a:rPr lang="pl-PL" spc="-10" dirty="0"/>
              <a:t>  </a:t>
            </a:r>
            <a:r>
              <a:rPr lang="pl-PL" spc="-10" dirty="0" err="1"/>
              <a:t>ut</a:t>
            </a:r>
            <a:r>
              <a:rPr lang="pl-PL" spc="-10" dirty="0"/>
              <a:t> </a:t>
            </a:r>
            <a:r>
              <a:rPr lang="pl-PL" dirty="0"/>
              <a:t>et </a:t>
            </a:r>
            <a:r>
              <a:rPr lang="pl-PL" dirty="0" err="1"/>
              <a:t>esequi</a:t>
            </a:r>
            <a:r>
              <a:rPr lang="pl-PL" dirty="0"/>
              <a:t> </a:t>
            </a:r>
            <a:r>
              <a:rPr lang="pl-PL" spc="-20" dirty="0"/>
              <a:t>aut</a:t>
            </a:r>
            <a:r>
              <a:rPr lang="pl-PL" spc="-65" dirty="0"/>
              <a:t> </a:t>
            </a:r>
            <a:r>
              <a:rPr lang="pl-PL" spc="-10" dirty="0" err="1"/>
              <a:t>eat</a:t>
            </a:r>
            <a:r>
              <a:rPr lang="pl-PL" spc="-1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spc="-1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spc="-10" dirty="0">
              <a:solidFill>
                <a:srgbClr val="626769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pc="-10" dirty="0">
                <a:solidFill>
                  <a:srgbClr val="626769"/>
                </a:solidFill>
              </a:rPr>
              <a:t>tel.: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pc="-10" dirty="0" err="1">
                <a:solidFill>
                  <a:srgbClr val="626769"/>
                </a:solidFill>
              </a:rPr>
              <a:t>mob</a:t>
            </a:r>
            <a:r>
              <a:rPr lang="pl-PL" spc="-10" dirty="0">
                <a:solidFill>
                  <a:srgbClr val="626769"/>
                </a:solidFill>
              </a:rPr>
              <a:t>.: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pc="-10" dirty="0">
                <a:solidFill>
                  <a:srgbClr val="626769"/>
                </a:solidFill>
              </a:rPr>
              <a:t>e-mail: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pc="-10" dirty="0">
                <a:solidFill>
                  <a:srgbClr val="626769"/>
                </a:solidFill>
              </a:rPr>
              <a:t>www.paih.pl</a:t>
            </a: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EA39752D-30B7-4029-B7EB-65E76DA4F3DC}"/>
              </a:ext>
            </a:extLst>
          </p:cNvPr>
          <p:cNvCxnSpPr>
            <a:cxnSpLocks/>
          </p:cNvCxnSpPr>
          <p:nvPr userDrawn="1"/>
        </p:nvCxnSpPr>
        <p:spPr>
          <a:xfrm>
            <a:off x="323999" y="1152001"/>
            <a:ext cx="10188000" cy="0"/>
          </a:xfrm>
          <a:prstGeom prst="straightConnector1">
            <a:avLst/>
          </a:prstGeom>
          <a:ln w="25400">
            <a:gradFill flip="none" rotWithShape="1">
              <a:gsLst>
                <a:gs pos="65000">
                  <a:srgbClr val="D2796D"/>
                </a:gs>
                <a:gs pos="35000">
                  <a:srgbClr val="C34B45"/>
                </a:gs>
                <a:gs pos="100000">
                  <a:schemeClr val="bg1"/>
                </a:gs>
                <a:gs pos="0">
                  <a:schemeClr val="accent1"/>
                </a:gs>
              </a:gsLst>
              <a:lin ang="0" scaled="1"/>
              <a:tileRect/>
            </a:gra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87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ACF7-F0A0-4A91-BFC8-73FFE143871A}" type="datetimeFigureOut">
              <a:rPr lang="pl-PL" smtClean="0"/>
              <a:t>09.05.2019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0B16D-D7FB-4722-A93E-B27BAD17AA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76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0" r:id="rId2"/>
    <p:sldLayoutId id="214748374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fr/pl/ewe" TargetMode="External"/><Relationship Id="rId2" Type="http://schemas.openxmlformats.org/officeDocument/2006/relationships/hyperlink" Target="http://www.parp.gov.pl/ew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dirty="0" err="1" smtClean="0"/>
              <a:t>Early</a:t>
            </a:r>
            <a:r>
              <a:rPr lang="pl-PL" dirty="0" smtClean="0"/>
              <a:t> </a:t>
            </a:r>
            <a:r>
              <a:rPr lang="pl-PL" dirty="0" err="1" smtClean="0"/>
              <a:t>Warning</a:t>
            </a:r>
            <a:r>
              <a:rPr lang="pl-PL" dirty="0" smtClean="0"/>
              <a:t> Europe</a:t>
            </a:r>
          </a:p>
          <a:p>
            <a:r>
              <a:rPr lang="pl-PL" dirty="0" smtClean="0"/>
              <a:t>Pomoc Przedsiębiorcom w trudnościach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/>
              <a:t>Przedsiębiorco, </a:t>
            </a:r>
          </a:p>
          <a:p>
            <a:r>
              <a:rPr lang="pl-PL" dirty="0" smtClean="0"/>
              <a:t>Pokonując </a:t>
            </a:r>
            <a:r>
              <a:rPr lang="pl-PL" dirty="0"/>
              <a:t>trudności w prowadzeniu i rozwijaniu firmy nie musisz być sam.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Skorzystaj </a:t>
            </a:r>
            <a:r>
              <a:rPr lang="pl-PL" dirty="0"/>
              <a:t>z </a:t>
            </a:r>
            <a:r>
              <a:rPr lang="pl-PL" dirty="0" smtClean="0"/>
              <a:t>bezpłatnej </a:t>
            </a:r>
            <a:r>
              <a:rPr lang="pl-PL" dirty="0"/>
              <a:t>pomocy, która jest na wyciągniecie ręki właśnie dla </a:t>
            </a:r>
            <a:r>
              <a:rPr lang="pl-PL" dirty="0" smtClean="0"/>
              <a:t>Ciebie.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134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323999" y="1458999"/>
            <a:ext cx="11520000" cy="711634"/>
          </a:xfrm>
        </p:spPr>
        <p:txBody>
          <a:bodyPr/>
          <a:lstStyle/>
          <a:p>
            <a:r>
              <a:rPr lang="pl-PL" dirty="0"/>
              <a:t>O wsparcie w ramach Projektu mogą ubiegać się mikro, mali lub średni przedsiębiorcy działający na terenie Polski, którzy na skutek dynamiki rynku, oddziaływania różnych czynników zewnętrznych lub </a:t>
            </a:r>
            <a:r>
              <a:rPr lang="pl-PL" dirty="0" smtClean="0"/>
              <a:t>wewnętrznych: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err="1" smtClean="0"/>
              <a:t>Early</a:t>
            </a:r>
            <a:r>
              <a:rPr lang="pl-PL" dirty="0" smtClean="0"/>
              <a:t> </a:t>
            </a:r>
            <a:r>
              <a:rPr lang="pl-PL" dirty="0" err="1" smtClean="0"/>
              <a:t>Warning</a:t>
            </a:r>
            <a:r>
              <a:rPr lang="pl-PL" dirty="0" smtClean="0"/>
              <a:t> Europe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5"/>
          </p:nvPr>
        </p:nvSpPr>
        <p:spPr>
          <a:xfrm>
            <a:off x="323999" y="1974079"/>
            <a:ext cx="11520000" cy="3997325"/>
          </a:xfrm>
        </p:spPr>
        <p:txBody>
          <a:bodyPr>
            <a:normAutofit/>
          </a:bodyPr>
          <a:lstStyle/>
          <a:p>
            <a:pPr marL="59400" lvl="1" indent="0">
              <a:buNone/>
            </a:pPr>
            <a:endParaRPr lang="pl-PL" spc="-20" dirty="0" smtClean="0"/>
          </a:p>
          <a:p>
            <a:pPr lvl="1"/>
            <a:r>
              <a:rPr lang="pl-PL" spc="-20" dirty="0" smtClean="0"/>
              <a:t>Utracili sprawność prowadzenia biznesu,</a:t>
            </a:r>
            <a:endParaRPr lang="pl-PL" dirty="0">
              <a:cs typeface="Calibri" panose="020F0502020204030204" pitchFamily="34" charset="0"/>
            </a:endParaRPr>
          </a:p>
          <a:p>
            <a:pPr lvl="1"/>
            <a:r>
              <a:rPr lang="pl-PL" spc="-20" dirty="0" smtClean="0"/>
              <a:t>Według swojej opinii widzą, że istnieje ryzyko spowolnienia rozwoju firmy w przyszłości.</a:t>
            </a:r>
          </a:p>
          <a:p>
            <a:pPr marL="275400" lvl="2" indent="0">
              <a:buNone/>
            </a:pPr>
            <a:endParaRPr lang="pl-PL" dirty="0"/>
          </a:p>
          <a:p>
            <a:pPr lvl="1"/>
            <a:r>
              <a:rPr lang="pl-PL" spc="-20" dirty="0"/>
              <a:t>Konsultanci, Mentorzy oraz Doradcy Restrukturyzacyjni w bezpośrednim kontakcie pomagają przedsiębiorcom:</a:t>
            </a:r>
          </a:p>
          <a:p>
            <a:pPr lvl="2"/>
            <a:r>
              <a:rPr lang="pl-PL" spc="-20" dirty="0" smtClean="0">
                <a:cs typeface="Calibri" panose="020F0502020204030204" pitchFamily="34" charset="0"/>
              </a:rPr>
              <a:t>Przejść przez sytuacje kryzysową,</a:t>
            </a:r>
          </a:p>
          <a:p>
            <a:pPr lvl="2"/>
            <a:r>
              <a:rPr lang="pl-PL" spc="-20" dirty="0" smtClean="0">
                <a:cs typeface="Calibri" panose="020F0502020204030204" pitchFamily="34" charset="0"/>
              </a:rPr>
              <a:t>Znieść ryzyko porażki i jej konsekwencje,</a:t>
            </a:r>
          </a:p>
          <a:p>
            <a:pPr lvl="2"/>
            <a:r>
              <a:rPr lang="pl-PL" spc="-20" dirty="0" smtClean="0">
                <a:cs typeface="Calibri" panose="020F0502020204030204" pitchFamily="34" charset="0"/>
              </a:rPr>
              <a:t>Wypracować niezbędne zmiany i rozwiązania.</a:t>
            </a:r>
          </a:p>
          <a:p>
            <a:pPr lvl="2"/>
            <a:endParaRPr lang="pl-PL" spc="-20" dirty="0" smtClean="0">
              <a:cs typeface="Calibri" panose="020F0502020204030204" pitchFamily="34" charset="0"/>
            </a:endParaRPr>
          </a:p>
          <a:p>
            <a:pPr lvl="1"/>
            <a:r>
              <a:rPr lang="pl-PL" spc="-20" dirty="0"/>
              <a:t>Usługi są całkowicie bezpłatne dla przedsiębiorców, nie stanowią także pomocy publicznej (w tym pomocy de </a:t>
            </a:r>
            <a:r>
              <a:rPr lang="pl-PL" spc="-20" dirty="0" err="1"/>
              <a:t>minimis</a:t>
            </a:r>
            <a:r>
              <a:rPr lang="pl-PL" spc="-20" dirty="0"/>
              <a:t>). Ważne jest też to, że wymagamy minimum formalności, przedsiębiorca musi wypełnić tylko prosty formularz rejestracyjny a następnie potwierdzić podpisem liczbę godzin wsparcia otrzymanych od konsultantów czy mentorów. </a:t>
            </a:r>
            <a:endParaRPr lang="pl-PL" spc="-20" dirty="0" smtClean="0"/>
          </a:p>
          <a:p>
            <a:pPr lvl="3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288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 smtClean="0"/>
              <a:t>Zgłoś się</a:t>
            </a:r>
          </a:p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err="1" smtClean="0"/>
              <a:t>Early</a:t>
            </a:r>
            <a:r>
              <a:rPr lang="pl-PL" dirty="0" smtClean="0"/>
              <a:t> </a:t>
            </a:r>
            <a:r>
              <a:rPr lang="pl-PL" dirty="0" err="1" smtClean="0"/>
              <a:t>Warning</a:t>
            </a:r>
            <a:r>
              <a:rPr lang="pl-PL" dirty="0" smtClean="0"/>
              <a:t> Europe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lvl="1"/>
            <a:r>
              <a:rPr lang="pl-PL" spc="-20" dirty="0"/>
              <a:t>Projekt jest realizowany przez Polską Agencję Rozwoju Przedsiębiorczości oraz Fundację Firmy </a:t>
            </a:r>
            <a:r>
              <a:rPr lang="pl-PL" spc="-20" dirty="0" smtClean="0"/>
              <a:t>Rodzinne.</a:t>
            </a:r>
          </a:p>
          <a:p>
            <a:pPr lvl="1"/>
            <a:endParaRPr lang="pl-PL" spc="-20" dirty="0" smtClean="0"/>
          </a:p>
          <a:p>
            <a:pPr lvl="1"/>
            <a:r>
              <a:rPr lang="pl-PL" spc="-20" dirty="0" smtClean="0"/>
              <a:t>Więcej </a:t>
            </a:r>
            <a:r>
              <a:rPr lang="pl-PL" spc="-20" dirty="0"/>
              <a:t>informacji </a:t>
            </a:r>
            <a:r>
              <a:rPr lang="pl-PL" spc="-20" dirty="0" smtClean="0"/>
              <a:t>na temat przystąpienia do projektu oraz formularz zgłoszeniowy  można znaleźć na stronie projektu: </a:t>
            </a:r>
          </a:p>
          <a:p>
            <a:pPr lvl="1"/>
            <a:r>
              <a:rPr lang="pl-PL" spc="-20" dirty="0" smtClean="0">
                <a:hlinkClick r:id="rId2"/>
              </a:rPr>
              <a:t>www.parp.gov.pl/ewe</a:t>
            </a:r>
            <a:r>
              <a:rPr lang="pl-PL" spc="-20" dirty="0" smtClean="0"/>
              <a:t>,</a:t>
            </a:r>
          </a:p>
          <a:p>
            <a:pPr lvl="1"/>
            <a:r>
              <a:rPr lang="pl-PL" spc="-20" dirty="0" smtClean="0">
                <a:hlinkClick r:id="rId3"/>
              </a:rPr>
              <a:t>www.ffr/pl/ewe</a:t>
            </a:r>
            <a:endParaRPr lang="pl-PL" spc="-20" dirty="0" smtClean="0"/>
          </a:p>
          <a:p>
            <a:pPr marL="59400" lvl="1" indent="0">
              <a:buNone/>
            </a:pPr>
            <a:r>
              <a:rPr lang="pl-PL" spc="-20" dirty="0" smtClean="0"/>
              <a:t>lub </a:t>
            </a:r>
          </a:p>
          <a:p>
            <a:pPr lvl="1"/>
            <a:r>
              <a:rPr lang="pl-PL" spc="-20" dirty="0"/>
              <a:t>dzwoniąc bezpośrednio na infolinię projektu pod numer </a:t>
            </a:r>
            <a:r>
              <a:rPr lang="pl-PL" b="1" spc="-20" dirty="0" smtClean="0"/>
              <a:t>+48 664 </a:t>
            </a:r>
            <a:r>
              <a:rPr lang="pl-PL" b="1" spc="-20" dirty="0"/>
              <a:t>316 709.</a:t>
            </a:r>
          </a:p>
        </p:txBody>
      </p:sp>
    </p:spTree>
    <p:extLst>
      <p:ext uri="{BB962C8B-B14F-4D97-AF65-F5344CB8AC3E}">
        <p14:creationId xmlns:p14="http://schemas.microsoft.com/office/powerpoint/2010/main" val="26703940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RP">
      <a:dk1>
        <a:srgbClr val="626769"/>
      </a:dk1>
      <a:lt1>
        <a:srgbClr val="FFFFFF"/>
      </a:lt1>
      <a:dk2>
        <a:srgbClr val="B61928"/>
      </a:dk2>
      <a:lt2>
        <a:srgbClr val="FFFFFF"/>
      </a:lt2>
      <a:accent1>
        <a:srgbClr val="B61928"/>
      </a:accent1>
      <a:accent2>
        <a:srgbClr val="D2796D"/>
      </a:accent2>
      <a:accent3>
        <a:srgbClr val="626769"/>
      </a:accent3>
      <a:accent4>
        <a:srgbClr val="A4A8AB"/>
      </a:accent4>
      <a:accent5>
        <a:srgbClr val="0C7492"/>
      </a:accent5>
      <a:accent6>
        <a:srgbClr val="F7A600"/>
      </a:accent6>
      <a:hlink>
        <a:srgbClr val="B61928"/>
      </a:hlink>
      <a:folHlink>
        <a:srgbClr val="7F7F7F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11755</TotalTime>
  <Words>219</Words>
  <Application>Microsoft Office PowerPoint</Application>
  <PresentationFormat>Panoramiczny</PresentationFormat>
  <Paragraphs>27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j.grzybowska@poczta.fm</dc:creator>
  <cp:lastModifiedBy>Milasiewicz Małgorzata</cp:lastModifiedBy>
  <cp:revision>290</cp:revision>
  <dcterms:created xsi:type="dcterms:W3CDTF">2017-01-17T17:37:53Z</dcterms:created>
  <dcterms:modified xsi:type="dcterms:W3CDTF">2019-05-09T14:49:11Z</dcterms:modified>
</cp:coreProperties>
</file>